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303"/>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3/15/2022 8:50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3/15/2022 8:50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3A851EC0-506B-4C6F-B815-3E5C23DE0652}"/>
              </a:ext>
            </a:extLst>
          </p:cNvPr>
          <p:cNvSpPr>
            <a:spLocks noGrp="1"/>
          </p:cNvSpPr>
          <p:nvPr>
            <p:ph type="body" sz="quarter" idx="12"/>
          </p:nvPr>
        </p:nvSpPr>
        <p:spPr>
          <a:xfrm>
            <a:off x="1546860" y="3046743"/>
            <a:ext cx="5510213" cy="307777"/>
          </a:xfrm>
        </p:spPr>
        <p:txBody>
          <a:bodyPr/>
          <a:lstStyle/>
          <a:p>
            <a:r>
              <a:rPr lang="es-ES" dirty="0"/>
              <a:t>Rodrigo </a:t>
            </a:r>
            <a:r>
              <a:rPr lang="es-ES" dirty="0" err="1"/>
              <a:t>Liberoff</a:t>
            </a:r>
            <a:r>
              <a:rPr lang="es-ES" dirty="0"/>
              <a:t>	</a:t>
            </a:r>
          </a:p>
        </p:txBody>
      </p:sp>
      <p:sp>
        <p:nvSpPr>
          <p:cNvPr id="10" name="Marcador de texto 3">
            <a:extLst>
              <a:ext uri="{FF2B5EF4-FFF2-40B4-BE49-F238E27FC236}">
                <a16:creationId xmlns:a16="http://schemas.microsoft.com/office/drawing/2014/main" id="{309AC7D4-05F5-48C1-926A-9D31D576F52E}"/>
              </a:ext>
            </a:extLst>
          </p:cNvPr>
          <p:cNvSpPr>
            <a:spLocks noGrp="1"/>
          </p:cNvSpPr>
          <p:nvPr>
            <p:ph type="body" sz="quarter" idx="15"/>
          </p:nvPr>
        </p:nvSpPr>
        <p:spPr>
          <a:xfrm>
            <a:off x="1546856" y="3370401"/>
            <a:ext cx="5510213" cy="553998"/>
          </a:xfrm>
        </p:spPr>
        <p:txBody>
          <a:bodyPr/>
          <a:lstStyle/>
          <a:p>
            <a:r>
              <a:rPr lang="en-US" dirty="0"/>
              <a:t>Cloud Solutions Architect &amp; Bot Tech Lead </a:t>
            </a:r>
            <a:r>
              <a:rPr lang="en-US" dirty="0" err="1"/>
              <a:t>en</a:t>
            </a:r>
            <a:r>
              <a:rPr lang="en-US" dirty="0"/>
              <a:t> </a:t>
            </a:r>
            <a:r>
              <a:rPr lang="en-US" dirty="0" err="1"/>
              <a:t>Encamina</a:t>
            </a:r>
            <a:endParaRPr lang="es-ES" dirty="0"/>
          </a:p>
        </p:txBody>
      </p:sp>
      <p:pic>
        <p:nvPicPr>
          <p:cNvPr id="13" name="Imagen 20">
            <a:extLst>
              <a:ext uri="{FF2B5EF4-FFF2-40B4-BE49-F238E27FC236}">
                <a16:creationId xmlns:a16="http://schemas.microsoft.com/office/drawing/2014/main" id="{726BD83F-996A-4C5D-93DE-A23F16147770}"/>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2580807"/>
            <a:ext cx="7129005" cy="1661993"/>
          </a:xfrm>
        </p:spPr>
        <p:txBody>
          <a:bodyPr/>
          <a:lstStyle/>
          <a:p>
            <a:r>
              <a:rPr lang="es-ES" dirty="0"/>
              <a:t>El </a:t>
            </a:r>
            <a:r>
              <a:rPr lang="es-ES" dirty="0" err="1"/>
              <a:t>bot</a:t>
            </a:r>
            <a:r>
              <a:rPr lang="es-ES" dirty="0"/>
              <a:t> que siempre quisiste construir usando el nuevo Azure </a:t>
            </a:r>
            <a:r>
              <a:rPr lang="es-ES" dirty="0" err="1"/>
              <a:t>Language</a:t>
            </a:r>
            <a:r>
              <a:rPr lang="es-ES" dirty="0"/>
              <a:t> Studio</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Rodrigo </a:t>
            </a:r>
            <a:r>
              <a:rPr lang="es-ES" dirty="0" err="1"/>
              <a:t>Liberoff</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Cloud Solutions Architect &amp; Bot Tech Lead </a:t>
            </a:r>
            <a:r>
              <a:rPr lang="en-US" dirty="0" err="1"/>
              <a:t>en</a:t>
            </a:r>
            <a:r>
              <a:rPr lang="en-US" dirty="0"/>
              <a:t> </a:t>
            </a:r>
            <a:r>
              <a:rPr lang="en-US" dirty="0" err="1"/>
              <a:t>Encamina</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1457</TotalTime>
  <Words>65</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Arial</vt:lpstr>
      <vt:lpstr>Lufga</vt:lpstr>
      <vt:lpstr>Quicksand</vt:lpstr>
      <vt:lpstr>Myriad Pro</vt:lpstr>
      <vt:lpstr>Consolas</vt:lpstr>
      <vt:lpstr>Segoe UI</vt:lpstr>
      <vt:lpstr>Wingdings</vt:lpstr>
      <vt:lpstr>White Template</vt:lpstr>
      <vt:lpstr>CorelDRAW</vt:lpstr>
      <vt:lpstr>PowerPoint Presentation</vt:lpstr>
      <vt:lpstr>El bot que siempre quisiste construir usando el nuevo Azure Language Studio</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2022-03-15T08:59:02Z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